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3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413.jpg"/>
  <Relationship Id="rId3" Type="http://schemas.openxmlformats.org/officeDocument/2006/relationships/image" Target="../media/PCR-EAPCI-TEXTBOOK-Dark-v2414.png"/>
  <Relationship Id="rId4" Type="http://schemas.openxmlformats.org/officeDocument/2006/relationships/image" Target="../media/2094d202afc72cc1403eb3553da7cf6a415.png"/>
  <Relationship Id="rId5" Type="http://schemas.openxmlformats.org/officeDocument/2006/relationships/image" Target="../media/75_1063_figure-1416.pn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Radiation protection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Radiation protectio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Eugenio Picano, Maria Andreassi, Madan Rehani, Leonardo Bolognese, Eliseo Van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476875"/>
            <a:ext cx="9906000" cy="6191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1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Medical and natural sources of radiation
The effective dose of 1 mSv is equivalent to 50 chest x-rays.[Modified from [2] and updated from [3]]]]></a:t>
            </a:r>
          </a:p>
        </p:txBody>
      </p:sp>
      <p:pic>
        <p:nvPicPr>
          <p:cNvPr id="9" name="75_1063_figure 1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28975" y="1285875"/>
            <a:ext cx="5734050" cy="36671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45">
  <a:themeElements>
    <a:clrScheme name="Theme4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2025-07-31T08:37:40Z</dcterms:created>
  <dcterms:modified xsi:type="dcterms:W3CDTF">2025-07-31T08:37:40Z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