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33.jpg"/>
  <Relationship Id="rId3" Type="http://schemas.openxmlformats.org/officeDocument/2006/relationships/image" Target="../media/PCR-EAPCI-TEXTBOOK-Dark-v2434.png"/>
  <Relationship Id="rId4" Type="http://schemas.openxmlformats.org/officeDocument/2006/relationships/image" Target="../media/bdb85455ea3f6b65427c06303c068ea5435.png"/>
  <Relationship Id="rId5" Type="http://schemas.openxmlformats.org/officeDocument/2006/relationships/image" Target="../media/75_1072_figure-104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terministic effects of ionising radiationRadiation effects can range from a few weeks [A] to a few years [B]. The site of injury corresponds to the site of entrance of the beam and reflects the beam orientation predominantly used in the procedure: the arm (when inappropriately positioned, with the patient’s elbow rested on the x-ray port during a cardiac ablation procedure) [A]. The head (during neuroradiology interventions, such as embolisation of a dermal artero-venous fistula[B], in a patient whose head was shaved before treatment with gamma knife surgery). The back in patients with cardiac ablation procedure or coronary intervention [C and D].[Reproduced and adapted from [40]]]]></a:t>
            </a:r>
          </a:p>
        </p:txBody>
      </p:sp>
      <p:pic>
        <p:nvPicPr>
          <p:cNvPr id="9" name="75_1072_figure 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9925" y="1514475"/>
            <a:ext cx="5772150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