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85.jpg"/>
  <Relationship Id="rId3" Type="http://schemas.openxmlformats.org/officeDocument/2006/relationships/image" Target="../media/PCR-EAPCI-TEXTBOOK-Dark-v2486.png"/>
  <Relationship Id="rId4" Type="http://schemas.openxmlformats.org/officeDocument/2006/relationships/image" Target="../media/f8f207605323fdeae5b72b5336398027487.png"/>
  <Relationship Id="rId5" Type="http://schemas.openxmlformats.org/officeDocument/2006/relationships/image" Target="../media/75_1073_figure-1148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Radiation protec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Radiation protec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Eugenio Picano, Maria Andreassi, Madan Rehani, Leonardo Bolognese, Eliseo Van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Biological risk of imaging modalitiesSimplified effective dose ranges of some common medical procedures involving exposure to ionising radiation in diagnostic nuclear medicine and radiological procedures. The reference unit is one chest x-ray (postero-anterior projection), equal to an effective dose of 0.02 mSv. There is a linear relation between dose (x-axis) and risk (y-axis), with no safe dose (the risk line starts from zero) .[Modified from reference [20] and endorsed by IAEA, Sept. 2009].]]></a:t>
            </a:r>
          </a:p>
        </p:txBody>
      </p:sp>
      <p:pic>
        <p:nvPicPr>
          <p:cNvPr id="9" name="75_1073_figure 11" descr=""/>
          <p:cNvPicPr>
            <a:picLocks noChangeAspect="1"/>
          </p:cNvPicPr>
          <p:nvPr/>
        </p:nvPicPr>
        <p:blipFill>
          <a:blip r:embed="rId5"/>
          <a:stretch>
            <a:fillRect/>
          </a:stretch>
        </p:blipFill>
        <p:spPr>
          <a:xfrm>
            <a:off x="3181350" y="952500"/>
            <a:ext cx="5810250" cy="3581400"/>
          </a:xfrm>
          <a:prstGeom prst="rect">
            <a:avLst/>
          </a:prstGeom>
          <a:noFill/>
        </p:spPr>
      </p:pic>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2025-07-31T08:37:40Z</dcterms:created>
  <dcterms:modified xsi:type="dcterms:W3CDTF">2025-07-31T08:37:40Z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