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7.jpg"/>
  <Relationship Id="rId3" Type="http://schemas.openxmlformats.org/officeDocument/2006/relationships/image" Target="../media/PCR-EAPCI-TEXTBOOK-Dark-v2438.png"/>
  <Relationship Id="rId4" Type="http://schemas.openxmlformats.org/officeDocument/2006/relationships/image" Target="../media/eaf1e8b345087d4014224b1ac060444e439.png"/>
  <Relationship Id="rId5" Type="http://schemas.openxmlformats.org/officeDocument/2006/relationships/image" Target="../media/75_1074_figure-124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nual radiation exposure for different specialistsInterventional cardiologists are by far the most exposed.[Redrawn and modified from [43]]]]></a:t>
            </a:r>
          </a:p>
        </p:txBody>
      </p:sp>
      <p:pic>
        <p:nvPicPr>
          <p:cNvPr id="9" name="75_1074_figure 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7225" y="1905000"/>
            <a:ext cx="3257550" cy="2419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