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9.jpg"/>
  <Relationship Id="rId3" Type="http://schemas.openxmlformats.org/officeDocument/2006/relationships/image" Target="../media/PCR-EAPCI-TEXTBOOK-Dark-v2490.png"/>
  <Relationship Id="rId4" Type="http://schemas.openxmlformats.org/officeDocument/2006/relationships/image" Target="../media/e7cf454e541da471a5eaa710433aaf8e491.png"/>
  <Relationship Id="rId5" Type="http://schemas.openxmlformats.org/officeDocument/2006/relationships/image" Target="../media/75_1075_figure-134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map of radiation exposure in the cardiac interventionalistThere are “hot regions” of higher exposure in the eye, thyroid, head, hands and legs. Reproduced from IAEA.]]></a:t>
            </a:r>
          </a:p>
        </p:txBody>
      </p:sp>
      <p:pic>
        <p:nvPicPr>
          <p:cNvPr id="9" name="75_1075_figure 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6125" y="1038225"/>
            <a:ext cx="5619750" cy="3914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