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41.jpg"/>
  <Relationship Id="rId3" Type="http://schemas.openxmlformats.org/officeDocument/2006/relationships/image" Target="../media/PCR-EAPCI-TEXTBOOK-Dark-v2442.png"/>
  <Relationship Id="rId4" Type="http://schemas.openxmlformats.org/officeDocument/2006/relationships/image" Target="../media/4d362ee3203121c6f5a15d02ae892952443.png"/>
  <Relationship Id="rId5" Type="http://schemas.openxmlformats.org/officeDocument/2006/relationships/image" Target="../media/75_1076_figure-1444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Radiation prote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adiation prote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ugenio Picano, Maria Andreassi, Madan Rehani, Leonardo Bolognese, Eliseo Van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logistics of radiation, dosimetry and shielding in the cardiac catheterisation laboratory[Reproduced and adapted from IAEA poster (https://rpop.iaea.org/RPOP/RPoP/Content/Documents/Whitepapers/poster-staff-radiationprotection.pdf)]]]></a:t>
            </a:r>
          </a:p>
        </p:txBody>
      </p:sp>
      <p:pic>
        <p:nvPicPr>
          <p:cNvPr id="9" name="75_1076_figure 1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57700" y="1600200"/>
            <a:ext cx="3267075" cy="2790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7">
  <a:themeElements>
    <a:clrScheme name="Theme5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2025-07-31T08:37:40Z</dcterms:created>
  <dcterms:modified xsi:type="dcterms:W3CDTF">2025-07-31T08:37:40Z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