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3.jpg"/>
  <Relationship Id="rId3" Type="http://schemas.openxmlformats.org/officeDocument/2006/relationships/image" Target="../media/PCR-EAPCI-TEXTBOOK-Dark-v2494.png"/>
  <Relationship Id="rId4" Type="http://schemas.openxmlformats.org/officeDocument/2006/relationships/image" Target="../media/a9395f930b524def547f5b423f3aa52c495.png"/>
  <Relationship Id="rId5" Type="http://schemas.openxmlformats.org/officeDocument/2006/relationships/image" Target="../media/75_1077_figure-154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ey factors in protection of doctors: time, distance and shielding]]></a:t>
            </a:r>
          </a:p>
        </p:txBody>
      </p:sp>
      <p:pic>
        <p:nvPicPr>
          <p:cNvPr id="9" name="75_1077_figure 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2200275"/>
            <a:ext cx="6705600" cy="1838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