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45.jpg"/>
  <Relationship Id="rId3" Type="http://schemas.openxmlformats.org/officeDocument/2006/relationships/image" Target="../media/PCR-EAPCI-TEXTBOOK-Dark-v2446.png"/>
  <Relationship Id="rId4" Type="http://schemas.openxmlformats.org/officeDocument/2006/relationships/image" Target="../media/edb54217eed53c438644a45263271dd6447.png"/>
  <Relationship Id="rId5" Type="http://schemas.openxmlformats.org/officeDocument/2006/relationships/image" Target="../media/75_1078_figure-164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timising practiceGood (left side) and bad (right side) radiation protection habits: the staff should stand on the side of image receptor, not of the x ray tube (upper panel); the x-ray tube should be kept under the patient table, not over it (lower panel).[Reproduced and adapted from IAEA poster (https://rpop.iaea.org/RPOP/RPoP/Content/Documents/Whitepapers/poster-staff-radiation-protection.pdf)]]]></a:t>
            </a:r>
          </a:p>
        </p:txBody>
      </p:sp>
      <p:pic>
        <p:nvPicPr>
          <p:cNvPr id="9" name="75_1078_figure 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0900" y="952500"/>
            <a:ext cx="540067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