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3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417.jpg"/>
  <Relationship Id="rId3" Type="http://schemas.openxmlformats.org/officeDocument/2006/relationships/image" Target="../media/PCR-EAPCI-TEXTBOOK-Dark-v2418.png"/>
  <Relationship Id="rId4" Type="http://schemas.openxmlformats.org/officeDocument/2006/relationships/image" Target="../media/29ff8a8b4f690a1c8d0381c67f24694f419.png"/>
  <Relationship Id="rId5" Type="http://schemas.openxmlformats.org/officeDocument/2006/relationships/image" Target="../media/75_1064_figure-2420.pn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Radiation protection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Radiation protectio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Eugenio Picano, Maria Andreassi, Madan Rehani, Leonardo Bolognese, Eliseo Van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229225"/>
            <a:ext cx="9906000" cy="86677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2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Cumulative doses in cardiology patientsPie chart showing the total number of studies and cumulative dose in adult (upper panel) and paediatric (lower panel) cardiology patients. [Modified from reference [11] and [13]].]]></a:t>
            </a:r>
          </a:p>
        </p:txBody>
      </p:sp>
      <p:pic>
        <p:nvPicPr>
          <p:cNvPr id="9" name="75_1064_figure 2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457700" y="1638300"/>
            <a:ext cx="3276600" cy="27146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91">
  <a:themeElements>
    <a:clrScheme name="Theme9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2025-07-31T08:37:40Z</dcterms:created>
  <dcterms:modified xsi:type="dcterms:W3CDTF">2025-07-31T08:37:40Z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