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9.jpg"/>
  <Relationship Id="rId3" Type="http://schemas.openxmlformats.org/officeDocument/2006/relationships/image" Target="../media/PCR-EAPCI-TEXTBOOK-Dark-v2470.png"/>
  <Relationship Id="rId4" Type="http://schemas.openxmlformats.org/officeDocument/2006/relationships/image" Target="../media/ee5d4ebdfda66a3cf1b0c66cf76396fd471.png"/>
  <Relationship Id="rId5" Type="http://schemas.openxmlformats.org/officeDocument/2006/relationships/image" Target="../media/75_1065_figure-34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lectromagnetic and acoustic spectraOnly high-energy electromagnetic waves (used in radiology and nuclear medicine) are capable of ionisation.]]></a:t>
            </a:r>
          </a:p>
        </p:txBody>
      </p:sp>
      <p:pic>
        <p:nvPicPr>
          <p:cNvPr id="9" name="75_1065_figure 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5225" y="952500"/>
            <a:ext cx="477202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