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21.jpg"/>
  <Relationship Id="rId3" Type="http://schemas.openxmlformats.org/officeDocument/2006/relationships/image" Target="../media/PCR-EAPCI-TEXTBOOK-Dark-v2422.png"/>
  <Relationship Id="rId4" Type="http://schemas.openxmlformats.org/officeDocument/2006/relationships/image" Target="../media/9885c56eab5de98b68474706c9663d99423.png"/>
  <Relationship Id="rId5" Type="http://schemas.openxmlformats.org/officeDocument/2006/relationships/image" Target="../media/75_1066_figure-4424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Radiation protec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Radiation protec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Eugenio Picano, Maria Andreassi, Madan Rehani, Leonardo Bolognese, Eliseo Van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4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Deterministic vs. stochastic effectsDose-effect relationship.]]></a:t>
            </a:r>
          </a:p>
        </p:txBody>
      </p:sp>
      <p:pic>
        <p:nvPicPr>
          <p:cNvPr id="9" name="75_1066_figure 4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48175" y="2324100"/>
            <a:ext cx="3286125" cy="15811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2025-07-31T08:37:40Z</dcterms:created>
  <dcterms:modified xsi:type="dcterms:W3CDTF">2025-07-31T08:37:40Z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