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73.jpg"/>
  <Relationship Id="rId3" Type="http://schemas.openxmlformats.org/officeDocument/2006/relationships/image" Target="../media/PCR-EAPCI-TEXTBOOK-Dark-v2474.png"/>
  <Relationship Id="rId4" Type="http://schemas.openxmlformats.org/officeDocument/2006/relationships/image" Target="../media/0634f20b12a056257cee757167d50e89475.png"/>
  <Relationship Id="rId5" Type="http://schemas.openxmlformats.org/officeDocument/2006/relationships/image" Target="../media/75_1067_figure-54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diation-induced biological effcctsRadiation biological effects from physical interaction (a few milliseconds, upper part) to clinical effects (decades later).[Redrawn and modified from [1]]]]></a:t>
            </a:r>
          </a:p>
        </p:txBody>
      </p:sp>
      <p:pic>
        <p:nvPicPr>
          <p:cNvPr id="9" name="75_1067_figure 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9975" y="952500"/>
            <a:ext cx="49530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