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5.jpg"/>
  <Relationship Id="rId3" Type="http://schemas.openxmlformats.org/officeDocument/2006/relationships/image" Target="../media/PCR-EAPCI-TEXTBOOK-Dark-v2426.png"/>
  <Relationship Id="rId4" Type="http://schemas.openxmlformats.org/officeDocument/2006/relationships/image" Target="../media/3c12f48e908fa46059c13ea8c0982f01427.png"/>
  <Relationship Id="rId5" Type="http://schemas.openxmlformats.org/officeDocument/2006/relationships/image" Target="../media/75_1068_figure-64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diation-induced effects by genderRisk stratified according to age and gender. The risk is about 38% higher in women than in men, and four-fold higher in children aged ]]></a:t>
            </a:r>
          </a:p>
        </p:txBody>
      </p:sp>
      <p:pic>
        <p:nvPicPr>
          <p:cNvPr id="9" name="75_1068_figur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1838325"/>
            <a:ext cx="3200400" cy="231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