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29.jpg"/>
  <Relationship Id="rId3" Type="http://schemas.openxmlformats.org/officeDocument/2006/relationships/image" Target="../media/PCR-EAPCI-TEXTBOOK-Dark-v2430.png"/>
  <Relationship Id="rId4" Type="http://schemas.openxmlformats.org/officeDocument/2006/relationships/image" Target="../media/2dab188fc7476d0fb8ed7fe65d0fa3c4431.png"/>
  <Relationship Id="rId5" Type="http://schemas.openxmlformats.org/officeDocument/2006/relationships/image" Target="../media/75_1070_figure-843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Radiation protec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Radiation protec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Eugenio Picano, Maria Andreassi, Madan Rehani, Leonardo Bolognese, Eliseo Van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8]]></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opulation versus individual riskThe population risk shown in Figure 7 is in reality due to the average of spectrum of risks, with higher risks being for instance associated with mutation of genes involved in DNA repair and with the presence of other environmental mutagens such as smoking.]]></a:t>
            </a:r>
          </a:p>
        </p:txBody>
      </p:sp>
      <p:pic>
        <p:nvPicPr>
          <p:cNvPr id="9" name="75_1070_figure 8" descr=""/>
          <p:cNvPicPr>
            <a:picLocks noChangeAspect="1"/>
          </p:cNvPicPr>
          <p:nvPr/>
        </p:nvPicPr>
        <p:blipFill>
          <a:blip r:embed="rId5"/>
          <a:stretch>
            <a:fillRect/>
          </a:stretch>
        </p:blipFill>
        <p:spPr>
          <a:xfrm>
            <a:off x="3638550" y="1476375"/>
            <a:ext cx="4905375" cy="3028950"/>
          </a:xfrm>
          <a:prstGeom prst="rect">
            <a:avLst/>
          </a:prstGeom>
          <a:noFill/>
        </p:spPr>
      </p:pic>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2025-07-31T08:37:40Z</dcterms:created>
  <dcterms:modified xsi:type="dcterms:W3CDTF">2025-07-31T08:37:40Z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