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1.jpg"/>
  <Relationship Id="rId3" Type="http://schemas.openxmlformats.org/officeDocument/2006/relationships/image" Target="../media/PCR-EAPCI-TEXTBOOK-Dark-v2482.png"/>
  <Relationship Id="rId4" Type="http://schemas.openxmlformats.org/officeDocument/2006/relationships/image" Target="../media/3586ba6da96a23678b8f2e2d8d15eabd483.png"/>
  <Relationship Id="rId5" Type="http://schemas.openxmlformats.org/officeDocument/2006/relationships/image" Target="../media/75_1071_figure-94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ient dose values distribution for lower limb arteriographyReference level (third quartile) and trigger level (twice the reference level) for potential individual dose analysis are shown as vertical lines. On the x-axis, the dose is expressed as DAP (amount of radiation) and with the corresponding whole-body effective dose in terms of equivalent chest x-rays and mSv (obtained from DAP with a conversion factor: mSv= 0.183 x DAP).[Redrawn and modified from [38]]]]></a:t>
            </a:r>
          </a:p>
        </p:txBody>
      </p:sp>
      <p:pic>
        <p:nvPicPr>
          <p:cNvPr id="9" name="75_1071_figure 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952500"/>
            <a:ext cx="50196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