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7.jpg"/>
  <Relationship Id="rId3" Type="http://schemas.openxmlformats.org/officeDocument/2006/relationships/image" Target="../media/PCR-EAPCI-TEXTBOOK-Dark-v2498.png"/>
  <Relationship Id="rId4" Type="http://schemas.openxmlformats.org/officeDocument/2006/relationships/image" Target="../media/1f5c884b7b2be40ebeb93d5fda21e31d499.png"/>
  <Relationship Id="rId5" Type="http://schemas.openxmlformats.org/officeDocument/2006/relationships/image" Target="../media/75_1079_table-15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iological effects of ionising radiation]]></a:t>
            </a:r>
          </a:p>
        </p:txBody>
      </p:sp>
      <p:pic>
        <p:nvPicPr>
          <p:cNvPr id="9" name="75_1079_tabl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5" y="1924050"/>
            <a:ext cx="3286125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