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1.jpg"/>
  <Relationship Id="rId3" Type="http://schemas.openxmlformats.org/officeDocument/2006/relationships/image" Target="../media/PCR-EAPCI-TEXTBOOK-Dark-v2502.png"/>
  <Relationship Id="rId4" Type="http://schemas.openxmlformats.org/officeDocument/2006/relationships/image" Target="../media/6d27c9ddb4b24a7a15e90622cddbaa29503.png"/>
  <Relationship Id="rId5" Type="http://schemas.openxmlformats.org/officeDocument/2006/relationships/image" Target="../media/75_1080_table25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ypical effective doses from invasive cardiovascular medical exposures Effective dose in mSv reported as average (and range).Worldwide average background radiation = 2.4 mSv per year (in the UK: 2.2 mSv; in the USA: 3.0 mSv per year).* The meaning of effective dose is different from that for adults. The cancer risk per mSv is 3 to 4 times higher in children than in adults.]]></a:t>
            </a:r>
          </a:p>
        </p:txBody>
      </p:sp>
      <p:pic>
        <p:nvPicPr>
          <p:cNvPr id="9" name="75_1080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952500"/>
            <a:ext cx="38957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