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3.jpg"/>
  <Relationship Id="rId3" Type="http://schemas.openxmlformats.org/officeDocument/2006/relationships/image" Target="../media/PCR-EAPCI-TEXTBOOK-Dark-v294.png"/>
  <Relationship Id="rId4" Type="http://schemas.openxmlformats.org/officeDocument/2006/relationships/image" Target="../media/b7164878163e656d343ebb83a5d21c5195.png"/>
  <Relationship Id="rId5" Type="http://schemas.openxmlformats.org/officeDocument/2006/relationships/image" Target="../media/66_909_figure1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Wigger’s diagram of cardiac haemodynamics1=crossing point is mitral valve closure, 2=aortic valve opening, 3=aortic valve closure, 4= mitral valve opening. a=a wave, b=onset isovolumetric  contraction, c =systolic ejection, d=peak ejection and beginning of diastolic relaxation, e= beginning of isovolumetric relaxation, f=initiation of LV filling.]]></a:t>
            </a:r>
          </a:p>
        </p:txBody>
      </p:sp>
      <p:pic>
        <p:nvPicPr>
          <p:cNvPr id="9" name="66_909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1975" y="952500"/>
            <a:ext cx="34290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