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5.jpg"/>
  <Relationship Id="rId3" Type="http://schemas.openxmlformats.org/officeDocument/2006/relationships/image" Target="../media/PCR-EAPCI-TEXTBOOK-Dark-v286.png"/>
  <Relationship Id="rId4" Type="http://schemas.openxmlformats.org/officeDocument/2006/relationships/image" Target="../media/527143e58b7b9dbc3c8daa1f361c496087.png"/>
  <Relationship Id="rId5" Type="http://schemas.openxmlformats.org/officeDocument/2006/relationships/image" Target="../media/66_910_figure2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ormal right atrial pressureWith atrial systole (“a” wave) and its diastole should be x descent, \"v\" wave is atrial filling wave.]]></a:t>
            </a:r>
          </a:p>
        </p:txBody>
      </p:sp>
      <p:pic>
        <p:nvPicPr>
          <p:cNvPr id="9" name="66_910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6725" y="952500"/>
            <a:ext cx="36290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