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1.jpg"/>
  <Relationship Id="rId3" Type="http://schemas.openxmlformats.org/officeDocument/2006/relationships/image" Target="../media/PCR-EAPCI-TEXTBOOK-Dark-v2102.png"/>
  <Relationship Id="rId4" Type="http://schemas.openxmlformats.org/officeDocument/2006/relationships/image" Target="../media/790b3a65bfa171f7bca2b8150f5d5077103.png"/>
  <Relationship Id="rId5" Type="http://schemas.openxmlformats.org/officeDocument/2006/relationships/image" Target="../media/66_913_figure51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ght and left heart catheteris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ght and left heart catheteris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rton J. Ker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ormal pressure wave forms for LV to aorta pressure pullback using high fidelity catheters]]></a:t>
            </a:r>
          </a:p>
        </p:txBody>
      </p:sp>
      <p:pic>
        <p:nvPicPr>
          <p:cNvPr id="9" name="66_913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90825" y="952500"/>
            <a:ext cx="65913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