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3.jpg"/>
  <Relationship Id="rId3" Type="http://schemas.openxmlformats.org/officeDocument/2006/relationships/image" Target="../media/PCR-EAPCI-TEXTBOOK-Dark-v294.png"/>
  <Relationship Id="rId4" Type="http://schemas.openxmlformats.org/officeDocument/2006/relationships/image" Target="../media/5064200af23e72ade620b8be113d40ff95.png"/>
  <Relationship Id="rId5" Type="http://schemas.openxmlformats.org/officeDocument/2006/relationships/image" Target="../media/66_914_figure69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Right and left heart catheterisa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Right and left heart catheterisation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orton J. Ker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Normal pulmonary capillary wedge pressure and LV pressureNote the time lag of the PCW “a” and “v” waves due to transit of pressure through the lungs and down to the transducer.]]></a:t>
            </a:r>
          </a:p>
        </p:txBody>
      </p:sp>
      <p:pic>
        <p:nvPicPr>
          <p:cNvPr id="9" name="66_914_figure6" descr=""/>
          <p:cNvPicPr>
            <a:picLocks noChangeAspect="1"/>
          </p:cNvPicPr>
          <p:nvPr/>
        </p:nvPicPr>
        <p:blipFill>
          <a:blip r:embed="rId5"/>
          <a:stretch>
            <a:fillRect/>
          </a:stretch>
        </p:blipFill>
        <p:spPr>
          <a:xfrm>
            <a:off x="4419600" y="952500"/>
            <a:ext cx="3333750" cy="4076700"/>
          </a:xfrm>
          <a:prstGeom prst="rect">
            <a:avLst/>
          </a:prstGeom>
          <a:noFill/>
        </p:spPr>
      </p:pic>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2025-07-31T08:37:36Z</dcterms:created>
  <dcterms:modified xsi:type="dcterms:W3CDTF">2025-07-31T08:37:36Z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