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5.jpg"/>
  <Relationship Id="rId3" Type="http://schemas.openxmlformats.org/officeDocument/2006/relationships/image" Target="../media/PCR-EAPCI-TEXTBOOK-Dark-v2106.png"/>
  <Relationship Id="rId4" Type="http://schemas.openxmlformats.org/officeDocument/2006/relationships/image" Target="../media/ca2b2e1ba3f4a863ebdb4be5751fc13f107.png"/>
  <Relationship Id="rId5" Type="http://schemas.openxmlformats.org/officeDocument/2006/relationships/image" Target="../media/66_915_figure71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aemodynamics of diastolic dysfunctionwith  early cessation  of  filling  and  impaired  filling over  the  remainder of diastole producing a “Dip and plateau” or “square root sign” of the diastolic waveform.]]></a:t>
            </a:r>
          </a:p>
        </p:txBody>
      </p:sp>
      <p:pic>
        <p:nvPicPr>
          <p:cNvPr id="9" name="66_915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775" y="1581150"/>
            <a:ext cx="6648450" cy="282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