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05.jpg"/>
  <Relationship Id="rId3" Type="http://schemas.openxmlformats.org/officeDocument/2006/relationships/image" Target="../media/PCR-EAPCI-TEXTBOOK-Dark-v2106.png"/>
  <Relationship Id="rId4" Type="http://schemas.openxmlformats.org/officeDocument/2006/relationships/image" Target="../media/fbf7838da1c720203f8a3b8e59b7d785107.png"/>
  <Relationship Id="rId5" Type="http://schemas.openxmlformats.org/officeDocument/2006/relationships/image" Target="../media/66_920_table11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ight and left heart catheteris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ight and left heart catheteris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orton J. Ker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atheter techniques to measure LV-aortic pressure gradients]]></a:t>
            </a:r>
          </a:p>
        </p:txBody>
      </p:sp>
      <p:pic>
        <p:nvPicPr>
          <p:cNvPr id="9" name="66_920_tabl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7975" y="1533525"/>
            <a:ext cx="6486525" cy="3162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2025-07-31T08:37:36Z</dcterms:created>
  <dcterms:modified xsi:type="dcterms:W3CDTF">2025-07-31T08:37:36Z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