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2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117.jpg"/>
  <Relationship Id="rId3" Type="http://schemas.openxmlformats.org/officeDocument/2006/relationships/image" Target="../media/PCR-EAPCI-TEXTBOOK-Dark-v2118.png"/>
  <Relationship Id="rId4" Type="http://schemas.openxmlformats.org/officeDocument/2006/relationships/image" Target="../media/24a2ee990436f72c203b92ea00b64b1b119.png"/>
  <Relationship Id="rId5" Type="http://schemas.openxmlformats.org/officeDocument/2006/relationships/image" Target="../media/66_921_table2120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Right and left heart catheterisation (old)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Right and left heart catheterisation (old)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Morton J. Ker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229225"/>
            <a:ext cx="9906000" cy="86677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Table 2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Sample sites for O2 saturations during a diagnostic saturation runAo: aortic; PA: pulmonary artery; RA: right atrium; RV: right ventricle From reference [2].]]></a:t>
            </a:r>
          </a:p>
        </p:txBody>
      </p:sp>
      <p:pic>
        <p:nvPicPr>
          <p:cNvPr id="9" name="66_921_table2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400550" y="952500"/>
            <a:ext cx="3371850" cy="40767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10">
  <a:themeElements>
    <a:clrScheme name="Theme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2025-07-31T08:37:36Z</dcterms:created>
  <dcterms:modified xsi:type="dcterms:W3CDTF">2025-07-31T08:37:36Z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