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09.jpg"/>
  <Relationship Id="rId3" Type="http://schemas.openxmlformats.org/officeDocument/2006/relationships/image" Target="../media/PCR-EAPCI-TEXTBOOK-Dark-v2110.png"/>
  <Relationship Id="rId4" Type="http://schemas.openxmlformats.org/officeDocument/2006/relationships/image" Target="../media/6ead74df546544b2e2720f910864cba8111.png"/>
  <Relationship Id="rId5" Type="http://schemas.openxmlformats.org/officeDocument/2006/relationships/image" Target="../media/66_922_table311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ight and left heart catheteris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ight and left heart catheteris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rton J. Ker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xygen saturation values for shunt detectionIVC: inferior vena cava; PA: pulmonary artery pressure; SVC: superior  vena cava *  Difference  between  distal  and  proximal  chamber.  For  example,  for  atrial septal defect:  MVO2 =  (3 SVC +  1  IVC)/4 and difference  from PA should be ≤ 7% normally.  From reference [2].]]></a:t>
            </a:r>
          </a:p>
        </p:txBody>
      </p:sp>
      <p:pic>
        <p:nvPicPr>
          <p:cNvPr id="9" name="66_922_table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175" y="1914525"/>
            <a:ext cx="5581650" cy="1914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