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1.jpg"/>
  <Relationship Id="rId3" Type="http://schemas.openxmlformats.org/officeDocument/2006/relationships/image" Target="../media/PCR-EAPCI-TEXTBOOK-Dark-v2122.png"/>
  <Relationship Id="rId4" Type="http://schemas.openxmlformats.org/officeDocument/2006/relationships/image" Target="../media/f70a498d7eb1a5f03be0142d53454f36123.png"/>
  <Relationship Id="rId5" Type="http://schemas.openxmlformats.org/officeDocument/2006/relationships/image" Target="../media/66_923_table41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ght and left heart catheteris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ght and left heart catheteris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rton J. Ker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nsitivities, specificities, positive predictive value, and negative predictive values as a function of criteria** LVEDP – RVEDP: left and right ventricular end-diastolic pressure; RVSP: right ventricular systolic pressure; PASP: pulmonary artery systolic pressure; PPV: positive predictive value; NPV: negative predictive value; RFW: rapid filling wave; RAP: right atrial pressure; PCWP: pulmonary capillary wedge pressure; RV: right ventricular. From Hurrell et al [10].]]></a:t>
            </a:r>
          </a:p>
        </p:txBody>
      </p:sp>
      <p:pic>
        <p:nvPicPr>
          <p:cNvPr id="9" name="66_923_tabl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285875"/>
            <a:ext cx="9906000" cy="2924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