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21.jpg"/>
  <Relationship Id="rId3" Type="http://schemas.openxmlformats.org/officeDocument/2006/relationships/image" Target="../media/PCR-EAPCI-TEXTBOOK-Dark-v22222.png"/>
  <Relationship Id="rId4" Type="http://schemas.openxmlformats.org/officeDocument/2006/relationships/image" Target="../media/fae76571652b6e3b58756e33bec59c252223.png"/>
  <Relationship Id="rId5" Type="http://schemas.openxmlformats.org/officeDocument/2006/relationships/image" Target="../media/106_1555_figure01222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sk stratification and risk models in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sk stratification and risk models in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ironori Hara, Kuniaki Takahashi, Vasim Farooq, David R. Holmes, Yoshinobu Onuma, Patrick W. Serruy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scoring of adverse lesion characteristics in the SYNTAX score. The lesion’s segment score (Left) is first multiplied by a factor of 2 or 5 depending on the diameter reduction, followed by the addition of points for adverse lesion characteristics (Right).]]></a:t>
            </a:r>
          </a:p>
        </p:txBody>
      </p:sp>
      <p:pic>
        <p:nvPicPr>
          <p:cNvPr id="9" name="106_1555_figure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2425" y="952500"/>
            <a:ext cx="385762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