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25.jpg"/>
  <Relationship Id="rId3" Type="http://schemas.openxmlformats.org/officeDocument/2006/relationships/image" Target="../media/PCR-EAPCI-TEXTBOOK-Dark-v22226.png"/>
  <Relationship Id="rId4" Type="http://schemas.openxmlformats.org/officeDocument/2006/relationships/image" Target="../media/2260a9ebe8d2836bbd426380479856bf2227.png"/>
  <Relationship Id="rId5" Type="http://schemas.openxmlformats.org/officeDocument/2006/relationships/image" Target="../media/106_1554_fig0222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-year MACCE in the SYNTAX trial.]]></a:t>
            </a:r>
          </a:p>
        </p:txBody>
      </p:sp>
      <p:pic>
        <p:nvPicPr>
          <p:cNvPr id="9" name="106_1554_fig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450" y="952500"/>
            <a:ext cx="49720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