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97.jpg"/>
  <Relationship Id="rId3" Type="http://schemas.openxmlformats.org/officeDocument/2006/relationships/image" Target="../media/PCR-EAPCI-TEXTBOOK-Dark-v22098.png"/>
  <Relationship Id="rId4" Type="http://schemas.openxmlformats.org/officeDocument/2006/relationships/image" Target="../media/684d7aaafe10c81fac70b80b595f222f2099.png"/>
  <Relationship Id="rId5" Type="http://schemas.openxmlformats.org/officeDocument/2006/relationships/image" Target="../media/106_1556_fig0321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-year all-cause death in the SYNTAXES trial.]]></a:t>
            </a:r>
          </a:p>
        </p:txBody>
      </p:sp>
      <p:pic>
        <p:nvPicPr>
          <p:cNvPr id="9" name="106_1556_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025" y="1238250"/>
            <a:ext cx="5686425" cy="3752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