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29.jpg"/>
  <Relationship Id="rId3" Type="http://schemas.openxmlformats.org/officeDocument/2006/relationships/image" Target="../media/PCR-EAPCI-TEXTBOOK-Dark-v22230.png"/>
  <Relationship Id="rId4" Type="http://schemas.openxmlformats.org/officeDocument/2006/relationships/image" Target="../media/b065d1759f8d320f5a28584a28174a4e2231.png"/>
  <Relationship Id="rId5" Type="http://schemas.openxmlformats.org/officeDocument/2006/relationships/image" Target="../media/106_1557_fig0422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sk stratification and risk models in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sk stratification and risk models in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ronori Hara, Kuniaki Takahashi, Vasim Farooq, David R. Holmes, Yoshinobu Onuma, Patrick W. Serru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lculator for the SYNTAX score II 2020.]]></a:t>
            </a:r>
          </a:p>
        </p:txBody>
      </p:sp>
      <p:pic>
        <p:nvPicPr>
          <p:cNvPr id="9" name="106_1557_fig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4250" y="952500"/>
            <a:ext cx="51339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