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6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2101.jpg"/>
  <Relationship Id="rId3" Type="http://schemas.openxmlformats.org/officeDocument/2006/relationships/image" Target="../media/PCR-EAPCI-TEXTBOOK-Dark-v22102.png"/>
  <Relationship Id="rId4" Type="http://schemas.openxmlformats.org/officeDocument/2006/relationships/image" Target="../media/175d8fa09217f6c1752c909e14e6fe0d2103.png"/>
  <Relationship Id="rId5" Type="http://schemas.openxmlformats.org/officeDocument/2006/relationships/image" Target="../media/106_4904_fig052104.pn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Risk stratification and risk models in revascularisation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Risk stratification and risk models in revascularisatio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Hironori Hara, Kuniaki Takahashi, Vasim Farooq, David R. Holmes, Yoshinobu Onuma, Patrick W. Serruy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4486275"/>
            <a:ext cx="9906000" cy="16097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5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Cross-validation of the SYNTAX score II 2020 for predicting 10-year death in patients with 3VD or LMCAD in the SYNTAX trial (n=1800). 
Calibration plots showing the observed versus predicted 10-year death according to the SYNTAX score II 2020 in the PCI group (A) and in the CABG group (B). (C) A calibration plot showing the observed versus predicted treatment benefit of CABG over PCI, in terms of 10-year death. A positive absolute risk difference represents an increase in treatment benefit of CABG over PCI. Vertical dashed lines in the calibration plots represent the quartiles of 10-year death.
]]></a:t>
            </a:r>
          </a:p>
        </p:txBody>
      </p:sp>
      <p:pic>
        <p:nvPicPr>
          <p:cNvPr id="9" name="106_4904_fig05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714750" y="952500"/>
            <a:ext cx="4752975" cy="33337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86">
  <a:themeElements>
    <a:clrScheme name="Theme8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2025-07-31T08:38:16Z</dcterms:created>
  <dcterms:modified xsi:type="dcterms:W3CDTF">2025-07-31T08:38:16Z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