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33.jpg"/>
  <Relationship Id="rId3" Type="http://schemas.openxmlformats.org/officeDocument/2006/relationships/image" Target="../media/PCR-EAPCI-TEXTBOOK-Dark-v22234.png"/>
  <Relationship Id="rId4" Type="http://schemas.openxmlformats.org/officeDocument/2006/relationships/image" Target="../media/99fe1cacba67a6c6ef6fe0e989a61acd2235.png"/>
  <Relationship Id="rId5" Type="http://schemas.openxmlformats.org/officeDocument/2006/relationships/image" Target="../media/106_4906_fig062236.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Risk stratification and risk models in revascula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Risk stratification and risk models in revascula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ironori Hara, Kuniaki Takahashi, Vasim Farooq, David R. Holmes, Yoshinobu Onuma, Patrick W. Serruy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733925"/>
            <a:ext cx="9906000" cy="1362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alibration plots based on an external validation of the SYNTAX score II 2020 for 5-year MACCE in patients with MVD or LMCAD of the FREEDOM, BEST, PRECOMBAT, and EXCEL trials (n=5280).
Observed versus predicted outcome risk according to the SYNTAX score II 2020 in PCI arm (upper left panel) and in the CABG arm (upper right panel), respectively. Observed versus predicted treatment benefit of CABG versus PCI according to the SYNTAX score II 2020 (lower panel). a=intercept. b=slope. c=C-index.]]></a:t>
            </a:r>
          </a:p>
        </p:txBody>
      </p:sp>
      <p:pic>
        <p:nvPicPr>
          <p:cNvPr id="9" name="106_4906_fig06" descr=""/>
          <p:cNvPicPr>
            <a:picLocks noChangeAspect="1"/>
          </p:cNvPicPr>
          <p:nvPr/>
        </p:nvPicPr>
        <p:blipFill>
          <a:blip r:embed="rId5"/>
          <a:stretch>
            <a:fillRect/>
          </a:stretch>
        </p:blipFill>
        <p:spPr>
          <a:xfrm>
            <a:off x="4667250" y="952500"/>
            <a:ext cx="2838450" cy="3581400"/>
          </a:xfrm>
          <a:prstGeom prst="rect">
            <a:avLst/>
          </a:prstGeom>
          <a:noFill/>
        </p:spPr>
      </p:pic>
    </p:spTree>
  </p:cSld>
  <p:clrMapOvr>
    <a:masterClrMapping/>
  </p:clrMapOvr>
</p:sld>
</file>

<file path=ppt/theme/theme1.xml><?xml version="1.0" encoding="utf-8"?>
<a:theme xmlns:a="http://schemas.openxmlformats.org/drawingml/2006/main" name="Theme69">
  <a:themeElements>
    <a:clrScheme name="Theme6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2025-07-31T08:38:16Z</dcterms:created>
  <dcterms:modified xsi:type="dcterms:W3CDTF">2025-07-31T08:38:16Z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