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05.jpg"/>
  <Relationship Id="rId3" Type="http://schemas.openxmlformats.org/officeDocument/2006/relationships/image" Target="../media/PCR-EAPCI-TEXTBOOK-Dark-v22106.png"/>
  <Relationship Id="rId4" Type="http://schemas.openxmlformats.org/officeDocument/2006/relationships/image" Target="../media/cbe05d42e6cb2b38d0df1f96231e62922107.png"/>
  <Relationship Id="rId5" Type="http://schemas.openxmlformats.org/officeDocument/2006/relationships/image" Target="../media/106_4905_fig07210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sk stratification and risk models in revascula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sk stratification and risk models in revascula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ronori Hara, Kuniaki Takahashi, Vasim Farooq, David R. Holmes, Yoshinobu Onuma, Patrick W. Serruy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dels for both bleeding and ischemic risk.
(Left) PARIS score, (Middle) ARC-high bleeding risk trade-off model, and (Right) PRAISE score.]]></a:t>
            </a:r>
          </a:p>
        </p:txBody>
      </p:sp>
      <p:pic>
        <p:nvPicPr>
          <p:cNvPr id="9" name="106_4905_fig0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133475"/>
            <a:ext cx="9906000" cy="3971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