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37.jpg"/>
  <Relationship Id="rId3" Type="http://schemas.openxmlformats.org/officeDocument/2006/relationships/image" Target="../media/PCR-EAPCI-TEXTBOOK-Dark-v22238.png"/>
  <Relationship Id="rId4" Type="http://schemas.openxmlformats.org/officeDocument/2006/relationships/image" Target="../media/20dae14e103d04ad0cca88792a3de9012239.png"/>
  <Relationship Id="rId5" Type="http://schemas.openxmlformats.org/officeDocument/2006/relationships/image" Target="../media/106_1558_table0122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sk stratification and risk models in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sk stratification and risk models in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ronori Hara, Kuniaki Takahashi, Vasim Farooq, David R. Holmes, Yoshinobu Onuma, Patrick W. Serru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components of the EuroSCORE and relevant weighting factors of the additive EuroSCOREs.]]></a:t>
            </a:r>
          </a:p>
        </p:txBody>
      </p:sp>
      <p:pic>
        <p:nvPicPr>
          <p:cNvPr id="9" name="106_1558_table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0900" y="952500"/>
            <a:ext cx="54006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