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09.jpg"/>
  <Relationship Id="rId3" Type="http://schemas.openxmlformats.org/officeDocument/2006/relationships/image" Target="../media/PCR-EAPCI-TEXTBOOK-Dark-v22110.png"/>
  <Relationship Id="rId4" Type="http://schemas.openxmlformats.org/officeDocument/2006/relationships/image" Target="../media/8ea10c6dbe2204301d7627ef9d6809c22111.png"/>
  <Relationship Id="rId5" Type="http://schemas.openxmlformats.org/officeDocument/2006/relationships/image" Target="../media/106_1559_table_0221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isk stratification and risk models in revascula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isk stratification and risk models in revascula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ironori Hara, Kuniaki Takahashi, Vasim Farooq, David R. Holmes, Yoshinobu Onuma, Patrick W. Serruy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REEDOM score in diabetes patients with muilti-vessel disease without left main disease.]]></a:t>
            </a:r>
          </a:p>
        </p:txBody>
      </p:sp>
      <p:pic>
        <p:nvPicPr>
          <p:cNvPr id="9" name="106_1559_table_0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86100" y="952500"/>
            <a:ext cx="60102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2025-07-31T08:38:16Z</dcterms:created>
  <dcterms:modified xsi:type="dcterms:W3CDTF">2025-07-31T08:38:16Z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