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41.jpg"/>
  <Relationship Id="rId3" Type="http://schemas.openxmlformats.org/officeDocument/2006/relationships/image" Target="../media/PCR-EAPCI-TEXTBOOK-Dark-v22242.png"/>
  <Relationship Id="rId4" Type="http://schemas.openxmlformats.org/officeDocument/2006/relationships/image" Target="../media/5fd89dfab8c1bffa3690573e2b85a31a2243.png"/>
  <Relationship Id="rId5" Type="http://schemas.openxmlformats.org/officeDocument/2006/relationships/image" Target="../media/106_1560_table322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sk stratification and risk models in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sk stratification and risk models in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ronori Hara, Kuniaki Takahashi, Vasim Farooq, David R. Holmes, Yoshinobu Onuma, Patrick W. Serruy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criteria for Type A, B1, B2 and C lesions in the ACC/AHA lesion classification]]></a:t>
            </a:r>
          </a:p>
        </p:txBody>
      </p:sp>
      <p:pic>
        <p:nvPicPr>
          <p:cNvPr id="9" name="106_1560_tabl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9350" y="1085850"/>
            <a:ext cx="7343775" cy="4057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