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01.jpg"/>
  <Relationship Id="rId3" Type="http://schemas.openxmlformats.org/officeDocument/2006/relationships/image" Target="../media/PCR-EAPCI-TEXTBOOK-Dark-v22202.png"/>
  <Relationship Id="rId4" Type="http://schemas.openxmlformats.org/officeDocument/2006/relationships/image" Target="../media/a06d13798499b1c6dfd5b05f2aefa6e62203.png"/>
  <Relationship Id="rId5" Type="http://schemas.openxmlformats.org/officeDocument/2006/relationships/image" Target="../media/105_1421_figure122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aphenous vein graft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aphenous vein graft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abriel Maluenda, Itsik Ben-Dor, Augusto D. Pichar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Old, degenerated saphenous vein graft to the right coronary artery Angiographic appearance of old vein graft (A). Intravascular ultrasound imaging showing cross section (B) and long run view (C). Diffuse, concentric, and predominantly hypoechogenic tissue with absence of fibrous cap and little evidence of calcification.]]></a:t>
            </a:r>
          </a:p>
        </p:txBody>
      </p:sp>
      <p:pic>
        <p:nvPicPr>
          <p:cNvPr id="9" name="105_1421_figure1" descr=""/>
          <p:cNvPicPr>
            <a:picLocks noChangeAspect="1"/>
          </p:cNvPicPr>
          <p:nvPr/>
        </p:nvPicPr>
        <p:blipFill>
          <a:blip r:embed="rId5"/>
          <a:stretch>
            <a:fillRect/>
          </a:stretch>
        </p:blipFill>
        <p:spPr>
          <a:xfrm>
            <a:off x="3838575" y="952500"/>
            <a:ext cx="4495800" cy="3838575"/>
          </a:xfrm>
          <a:prstGeom prst="rect">
            <a:avLst/>
          </a:prstGeom>
          <a:noFill/>
        </p:spPr>
      </p:pic>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