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077.jpg"/>
  <Relationship Id="rId3" Type="http://schemas.openxmlformats.org/officeDocument/2006/relationships/image" Target="../media/PCR-EAPCI-TEXTBOOK-Dark-v22078.png"/>
  <Relationship Id="rId4" Type="http://schemas.openxmlformats.org/officeDocument/2006/relationships/image" Target="../media/4b76add981cdc6691566b917b4ff66e52079.png"/>
  <Relationship Id="rId5" Type="http://schemas.openxmlformats.org/officeDocument/2006/relationships/image" Target="../media/105_1422_figure2208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Saphenous vein graft diseas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aphenous vein graft diseas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abriel Maluenda, Itsik Ben-Dor, Augusto D. Pichar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otal and event-free survival for patients after percutaneous revascularization of saphenous vein graftsSolid diamond = death; solid square = death, MI; solid triangle = death, MI, repeat CABG; solid circle = death, MI, any target vessel revascularization. CABG, coronary artery bypass graft surgery; MI, myocardial infarction.(Extracted from J Am Coll Cardiol 2001;38:659–65).]]></a:t>
            </a:r>
          </a:p>
        </p:txBody>
      </p:sp>
      <p:pic>
        <p:nvPicPr>
          <p:cNvPr id="9" name="105_1422_figure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0875" y="952500"/>
            <a:ext cx="5791200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2025-07-31T08:38:16Z</dcterms:created>
  <dcterms:modified xsi:type="dcterms:W3CDTF">2025-07-31T08:38:16Z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