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081.jpg"/>
  <Relationship Id="rId3" Type="http://schemas.openxmlformats.org/officeDocument/2006/relationships/image" Target="../media/PCR-EAPCI-TEXTBOOK-Dark-v22082.png"/>
  <Relationship Id="rId4" Type="http://schemas.openxmlformats.org/officeDocument/2006/relationships/image" Target="../media/b7c104b3c552a8a3e8108502b2c99d422083.png"/>
  <Relationship Id="rId5" Type="http://schemas.openxmlformats.org/officeDocument/2006/relationships/image" Target="../media/105_1418_figure4208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Saphenous vein graft disease"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Saphenous vein graft disease]]></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Gabriel Maluenda, Itsik Ben-Dor, Augusto D. Pichard]]></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Distal filter in a saphenous vein graft interventionLong, severe, proximal stenosis of a saphenous vein graft to the left circumflex coronary artery (A). Distal filter (arrow) and first stent in place (white dotted line) (B). Distal filter (arrow) and second stent in place (white dotted line) (C). Final angiographic result (D).]]></a:t>
            </a:r>
          </a:p>
        </p:txBody>
      </p:sp>
      <p:pic>
        <p:nvPicPr>
          <p:cNvPr id="9" name="105_1418_figure4" descr=""/>
          <p:cNvPicPr>
            <a:picLocks noChangeAspect="1"/>
          </p:cNvPicPr>
          <p:nvPr/>
        </p:nvPicPr>
        <p:blipFill>
          <a:blip r:embed="rId5"/>
          <a:stretch>
            <a:fillRect/>
          </a:stretch>
        </p:blipFill>
        <p:spPr>
          <a:xfrm>
            <a:off x="4591050" y="952500"/>
            <a:ext cx="3000375" cy="3838575"/>
          </a:xfrm>
          <a:prstGeom prst="rect">
            <a:avLst/>
          </a:prstGeom>
          <a:noFill/>
        </p:spPr>
      </p:pic>
    </p:spTree>
  </p:cSld>
  <p:clrMapOvr>
    <a:masterClrMapping/>
  </p:clrMapOvr>
</p:sld>
</file>

<file path=ppt/theme/theme1.xml><?xml version="1.0" encoding="utf-8"?>
<a:theme xmlns:a="http://schemas.openxmlformats.org/drawingml/2006/main" name="Theme87">
  <a:themeElements>
    <a:clrScheme name="Theme8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2025-07-31T08:38:16Z</dcterms:created>
  <dcterms:modified xsi:type="dcterms:W3CDTF">2025-07-31T08:38:16Z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