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37.jpg"/>
  <Relationship Id="rId3" Type="http://schemas.openxmlformats.org/officeDocument/2006/relationships/image" Target="../media/PCR-EAPCI-TEXTBOOK-Dark-v22438.png"/>
  <Relationship Id="rId4" Type="http://schemas.openxmlformats.org/officeDocument/2006/relationships/image" Target="../media/373a4693fb5dcd4e3514af746c2920312439.png"/>
  <Relationship Id="rId5" Type="http://schemas.openxmlformats.org/officeDocument/2006/relationships/image" Target="../media/112_3286_Figure-9-Updated24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econdary coronary revascula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econdary coronary revascula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rnan Mejia-Renteria, Nieves Gonzalo, Javier Escaned, Breda Henness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 suggested algorithm for the management of early CABG failure.]]></a:t>
            </a:r>
          </a:p>
        </p:txBody>
      </p:sp>
      <p:pic>
        <p:nvPicPr>
          <p:cNvPr id="9" name="112_3286_Figure 9 Updated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7650" y="952500"/>
            <a:ext cx="40576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2025-07-31T08:38:18Z</dcterms:created>
  <dcterms:modified xsi:type="dcterms:W3CDTF">2025-07-31T08:38:18Z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