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7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2445.jpg"/>
  <Relationship Id="rId3" Type="http://schemas.openxmlformats.org/officeDocument/2006/relationships/image" Target="../media/PCR-EAPCI-TEXTBOOK-Dark-v22446.png"/>
  <Relationship Id="rId4" Type="http://schemas.openxmlformats.org/officeDocument/2006/relationships/image" Target="../media/e51bbd4020fccefa200348558b65da552447.png"/>
  <Relationship Id="rId5" Type="http://schemas.openxmlformats.org/officeDocument/2006/relationships/image" Target="../media/112_1632_3.21_Escaned_Table-12448.pn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Secondary coronary revascularisation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Secondary coronary revascularisatio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Hernan Mejia-Renteria, Nieves Gonzalo, Javier Escaned, Breda Hennessey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476875"/>
            <a:ext cx="9906000" cy="6191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Table 1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2014 ESC Guidelines recommendations for secondary revascularisation after late CABG failure]]></a:t>
            </a:r>
          </a:p>
        </p:txBody>
      </p:sp>
      <p:pic>
        <p:nvPicPr>
          <p:cNvPr id="9" name="112_1632_3.21_Escaned_Table 1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162050" y="952500"/>
            <a:ext cx="9848850" cy="43338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9">
  <a:themeElements>
    <a:clrScheme name="Theme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2025-07-31T08:38:18Z</dcterms:created>
  <dcterms:modified xsi:type="dcterms:W3CDTF">2025-07-31T08:38:18Z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