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17.jpg"/>
  <Relationship Id="rId3" Type="http://schemas.openxmlformats.org/officeDocument/2006/relationships/image" Target="../media/PCR-EAPCI-TEXTBOOK-Dark-v22318.png"/>
  <Relationship Id="rId4" Type="http://schemas.openxmlformats.org/officeDocument/2006/relationships/image" Target="../media/3dc8a8736bc83af779950e34b5be022c2319.png"/>
  <Relationship Id="rId5" Type="http://schemas.openxmlformats.org/officeDocument/2006/relationships/image" Target="../media/112_1633_3.21_Escaned_Table-223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condary coronary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condary coronary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rnan Mejia-Renteria, Nieves Gonzalo, Javier Escaned, Breda Henness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14 ESC Guidelines recommendations for secondary revascularisation after early CABG failure]]></a:t>
            </a:r>
          </a:p>
        </p:txBody>
      </p:sp>
      <p:pic>
        <p:nvPicPr>
          <p:cNvPr id="9" name="112_1633_3.21_Escaned_Tabl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3575" y="952500"/>
            <a:ext cx="83153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