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85.jpg"/>
  <Relationship Id="rId3" Type="http://schemas.openxmlformats.org/officeDocument/2006/relationships/image" Target="../media/PCR-EAPCI-TEXTBOOK-Dark-v2486.png"/>
  <Relationship Id="rId4" Type="http://schemas.openxmlformats.org/officeDocument/2006/relationships/image" Target="../media/cc4d46c1856f4146e53442971c19d41a487.png"/>
  <Relationship Id="rId5" Type="http://schemas.openxmlformats.org/officeDocument/2006/relationships/image" Target="../media/77_811_figure1488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Sedation, pain management and resuscita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edation, pain management and resuscita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strid van Nieuwkerk, Ronak Delewi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A pre-procedure evaluation of a patient consists of (knowledge of) these items]]></a:t>
            </a:r>
          </a:p>
        </p:txBody>
      </p:sp>
      <p:pic>
        <p:nvPicPr>
          <p:cNvPr id="9" name="77_811_figure1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19525" y="952500"/>
            <a:ext cx="4533900" cy="4324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2025-07-31T08:37:44Z</dcterms:created>
  <dcterms:modified xsi:type="dcterms:W3CDTF">2025-07-31T08:37:44Z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