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7.jpg"/>
  <Relationship Id="rId3" Type="http://schemas.openxmlformats.org/officeDocument/2006/relationships/image" Target="../media/PCR-EAPCI-TEXTBOOK-Dark-v2538.png"/>
  <Relationship Id="rId4" Type="http://schemas.openxmlformats.org/officeDocument/2006/relationships/image" Target="../media/9a979d2a8b000ff930c5b1cf42f84da8539.png"/>
  <Relationship Id="rId5" Type="http://schemas.openxmlformats.org/officeDocument/2006/relationships/image" Target="../media/77_812_figure25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dvanced monitoringThe monitors display all the essential cardio-respiratory parameters during a procedure:(A) ECG monitor. (B) Central venous pressure. (C) Arterial oxygen saturation. (D) Capnograph measuring end-tidal-CO2. (E) Arterial blood pressure. (F) Mean arterial blood pressure. (G)Ventilatory pressure. (H) Inspiratory Oxygen Fraction (FIO2). (I) Respiratory mode with ventilator settings (volume, frequency, PEEP).]]></a:t>
            </a:r>
          </a:p>
        </p:txBody>
      </p:sp>
      <p:pic>
        <p:nvPicPr>
          <p:cNvPr id="9" name="77_812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4725" y="952500"/>
            <a:ext cx="51435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