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9.jpg"/>
  <Relationship Id="rId3" Type="http://schemas.openxmlformats.org/officeDocument/2006/relationships/image" Target="../media/PCR-EAPCI-TEXTBOOK-Dark-v2490.png"/>
  <Relationship Id="rId4" Type="http://schemas.openxmlformats.org/officeDocument/2006/relationships/image" Target="../media/d6208e397a8f771e91f0f696f57cd0b2491.png"/>
  <Relationship Id="rId5" Type="http://schemas.openxmlformats.org/officeDocument/2006/relationships/image" Target="../media/77_814_Figure-44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treatment regimen for local anaesthestic toxicity using IVLE]]></a:t>
            </a:r>
          </a:p>
        </p:txBody>
      </p:sp>
      <p:pic>
        <p:nvPicPr>
          <p:cNvPr id="9" name="77_814_Figure 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8650" y="952500"/>
            <a:ext cx="32956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