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1.jpg"/>
  <Relationship Id="rId3" Type="http://schemas.openxmlformats.org/officeDocument/2006/relationships/image" Target="../media/PCR-EAPCI-TEXTBOOK-Dark-v2542.png"/>
  <Relationship Id="rId4" Type="http://schemas.openxmlformats.org/officeDocument/2006/relationships/image" Target="../media/80ce678df49d158e7250764c965b728a543.png"/>
  <Relationship Id="rId5" Type="http://schemas.openxmlformats.org/officeDocument/2006/relationships/image" Target="../media/77_815_figure55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orld Health Organisation Analgesic (Pain Relief) Ladder]]></a:t>
            </a:r>
          </a:p>
        </p:txBody>
      </p:sp>
      <p:pic>
        <p:nvPicPr>
          <p:cNvPr id="9" name="77_815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925" y="1162050"/>
            <a:ext cx="5762625" cy="390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