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3.jpg"/>
  <Relationship Id="rId3" Type="http://schemas.openxmlformats.org/officeDocument/2006/relationships/image" Target="../media/PCR-EAPCI-TEXTBOOK-Dark-v2494.png"/>
  <Relationship Id="rId4" Type="http://schemas.openxmlformats.org/officeDocument/2006/relationships/image" Target="../media/3744bd45c07a76f26b915dd87fb9546a495.png"/>
  <Relationship Id="rId5" Type="http://schemas.openxmlformats.org/officeDocument/2006/relationships/image" Target="../media/77_813_figure34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sible signs and symptoms of local anaesthetic toxicity]]></a:t>
            </a:r>
          </a:p>
        </p:txBody>
      </p:sp>
      <p:pic>
        <p:nvPicPr>
          <p:cNvPr id="9" name="77_813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75" y="952500"/>
            <a:ext cx="50292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