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7.jpg"/>
  <Relationship Id="rId3" Type="http://schemas.openxmlformats.org/officeDocument/2006/relationships/image" Target="../media/PCR-EAPCI-TEXTBOOK-Dark-v2498.png"/>
  <Relationship Id="rId4" Type="http://schemas.openxmlformats.org/officeDocument/2006/relationships/image" Target="../media/91b3210683915c28cc543badf9f2675f499.png"/>
  <Relationship Id="rId5" Type="http://schemas.openxmlformats.org/officeDocument/2006/relationships/image" Target="../media/77_817_Figure-6B5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test resuscitation guideline algorithm]]></a:t>
            </a:r>
          </a:p>
        </p:txBody>
      </p:sp>
      <p:pic>
        <p:nvPicPr>
          <p:cNvPr id="9" name="77_817_Figure 6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2925" y="952500"/>
            <a:ext cx="34766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