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9.jpg"/>
  <Relationship Id="rId3" Type="http://schemas.openxmlformats.org/officeDocument/2006/relationships/image" Target="../media/PCR-EAPCI-TEXTBOOK-Dark-v2550.png"/>
  <Relationship Id="rId4" Type="http://schemas.openxmlformats.org/officeDocument/2006/relationships/image" Target="../media/1864dc7f9c765d2551b53b1a5f71078a551.png"/>
  <Relationship Id="rId5" Type="http://schemas.openxmlformats.org/officeDocument/2006/relationships/image" Target="../media/77_818_figure75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(A) Hybrid laboratory; (B) Cardiopulmonary bypass equipment]]></a:t>
            </a:r>
          </a:p>
        </p:txBody>
      </p:sp>
      <p:pic>
        <p:nvPicPr>
          <p:cNvPr id="9" name="77_818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952500"/>
            <a:ext cx="30384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