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53.jpg"/>
  <Relationship Id="rId3" Type="http://schemas.openxmlformats.org/officeDocument/2006/relationships/image" Target="../media/PCR-EAPCI-TEXTBOOK-Dark-v2554.png"/>
  <Relationship Id="rId4" Type="http://schemas.openxmlformats.org/officeDocument/2006/relationships/image" Target="../media/597f88f57c5c9301bd8042d0aef1fc09555.png"/>
  <Relationship Id="rId5" Type="http://schemas.openxmlformats.org/officeDocument/2006/relationships/image" Target="../media/77_4566_Figure-9-page5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77_4566_Figure 9-pag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7225" y="952500"/>
            <a:ext cx="323850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